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2"/>
  </p:notesMasterIdLst>
  <p:handoutMasterIdLst>
    <p:handoutMasterId r:id="rId13"/>
  </p:handoutMasterIdLst>
  <p:sldIdLst>
    <p:sldId id="269" r:id="rId6"/>
    <p:sldId id="559" r:id="rId7"/>
    <p:sldId id="560" r:id="rId8"/>
    <p:sldId id="561" r:id="rId9"/>
    <p:sldId id="562" r:id="rId10"/>
    <p:sldId id="563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Manrope" pitchFamily="2" charset="0"/>
      <p:regular r:id="rId15"/>
      <p:bold r:id="rId16"/>
      <p:italic r:id="rId17"/>
      <p:boldItalic r:id="rId1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13" dt="2025-11-03T20:09:57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1014" autoAdjust="0"/>
  </p:normalViewPr>
  <p:slideViewPr>
    <p:cSldViewPr snapToGrid="0" showGuides="1">
      <p:cViewPr varScale="1">
        <p:scale>
          <a:sx n="108" d="100"/>
          <a:sy n="108" d="100"/>
        </p:scale>
        <p:origin x="83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3T20:10:09.749" v="9700" actId="1076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0-16T14:50:21.569" v="9642" actId="2763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0-16T14:50:21.569" v="9642" actId="2763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0-16T14:50:29.709" v="9646" actId="403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0-16T14:50:29.709" v="9646" actId="403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3T20:10:09.749" v="9700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spChg chg="del mod">
          <ac:chgData name="Stefano Marchetti" userId="3bf8cbeb-8408-479d-a09b-695e13a1d95a" providerId="ADAL" clId="{D8C40FED-0A2A-538C-B5F9-F8E64794996E}" dt="2025-11-03T18:49:13.259" v="9669" actId="478"/>
          <ac:spMkLst>
            <pc:docMk/>
            <pc:sldMk cId="440538981" sldId="563"/>
            <ac:spMk id="5" creationId="{9E1A340C-88CA-03C0-A89E-9FDD230D5854}"/>
          </ac:spMkLst>
        </pc:spChg>
        <pc:picChg chg="add mod">
          <ac:chgData name="Stefano Marchetti" userId="3bf8cbeb-8408-479d-a09b-695e13a1d95a" providerId="ADAL" clId="{D8C40FED-0A2A-538C-B5F9-F8E64794996E}" dt="2025-11-03T20:10:09.749" v="9700" actId="1076"/>
          <ac:picMkLst>
            <pc:docMk/>
            <pc:sldMk cId="440538981" sldId="563"/>
            <ac:picMk id="6" creationId="{B042CF7F-BB34-0691-5629-3B403B84E190}"/>
          </ac:picMkLst>
        </pc:picChg>
        <pc:picChg chg="add del mod">
          <ac:chgData name="Stefano Marchetti" userId="3bf8cbeb-8408-479d-a09b-695e13a1d95a" providerId="ADAL" clId="{D8C40FED-0A2A-538C-B5F9-F8E64794996E}" dt="2025-11-03T18:49:41.099" v="9671" actId="478"/>
          <ac:picMkLst>
            <pc:docMk/>
            <pc:sldMk cId="440538981" sldId="563"/>
            <ac:picMk id="7" creationId="{6B3714F7-80F0-9345-987F-3D0817679CAB}"/>
          </ac:picMkLst>
        </pc:picChg>
        <pc:picChg chg="add del mod">
          <ac:chgData name="Stefano Marchetti" userId="3bf8cbeb-8408-479d-a09b-695e13a1d95a" providerId="ADAL" clId="{D8C40FED-0A2A-538C-B5F9-F8E64794996E}" dt="2025-11-03T18:52:16.299" v="9675" actId="478"/>
          <ac:picMkLst>
            <pc:docMk/>
            <pc:sldMk cId="440538981" sldId="563"/>
            <ac:picMk id="9" creationId="{A4582650-F257-6BE7-2C5D-A084AC355161}"/>
          </ac:picMkLst>
        </pc:picChg>
        <pc:picChg chg="add del mod">
          <ac:chgData name="Stefano Marchetti" userId="3bf8cbeb-8408-479d-a09b-695e13a1d95a" providerId="ADAL" clId="{D8C40FED-0A2A-538C-B5F9-F8E64794996E}" dt="2025-11-03T18:54:13.926" v="9679" actId="478"/>
          <ac:picMkLst>
            <pc:docMk/>
            <pc:sldMk cId="440538981" sldId="563"/>
            <ac:picMk id="11" creationId="{DCFD6405-35D5-1D90-2E29-C30ABDE9D07B}"/>
          </ac:picMkLst>
        </pc:picChg>
        <pc:picChg chg="add del mod">
          <ac:chgData name="Stefano Marchetti" userId="3bf8cbeb-8408-479d-a09b-695e13a1d95a" providerId="ADAL" clId="{D8C40FED-0A2A-538C-B5F9-F8E64794996E}" dt="2025-11-03T18:58:39.735" v="9683" actId="478"/>
          <ac:picMkLst>
            <pc:docMk/>
            <pc:sldMk cId="440538981" sldId="563"/>
            <ac:picMk id="13" creationId="{81B79E21-340C-1259-77AC-193C1103502D}"/>
          </ac:picMkLst>
        </pc:picChg>
        <pc:picChg chg="add del mod">
          <ac:chgData name="Stefano Marchetti" userId="3bf8cbeb-8408-479d-a09b-695e13a1d95a" providerId="ADAL" clId="{D8C40FED-0A2A-538C-B5F9-F8E64794996E}" dt="2025-11-03T18:59:35.365" v="9687" actId="478"/>
          <ac:picMkLst>
            <pc:docMk/>
            <pc:sldMk cId="440538981" sldId="563"/>
            <ac:picMk id="15" creationId="{86128A82-B97F-6F25-E6A7-09F1BACAB244}"/>
          </ac:picMkLst>
        </pc:picChg>
        <pc:picChg chg="add del mod">
          <ac:chgData name="Stefano Marchetti" userId="3bf8cbeb-8408-479d-a09b-695e13a1d95a" providerId="ADAL" clId="{D8C40FED-0A2A-538C-B5F9-F8E64794996E}" dt="2025-11-03T19:11:12.118" v="9691" actId="478"/>
          <ac:picMkLst>
            <pc:docMk/>
            <pc:sldMk cId="440538981" sldId="563"/>
            <ac:picMk id="17" creationId="{B2681DC6-7532-7AE1-B6FE-C480EE175063}"/>
          </ac:picMkLst>
        </pc:picChg>
        <pc:picChg chg="add del mod">
          <ac:chgData name="Stefano Marchetti" userId="3bf8cbeb-8408-479d-a09b-695e13a1d95a" providerId="ADAL" clId="{D8C40FED-0A2A-538C-B5F9-F8E64794996E}" dt="2025-11-03T20:09:45.738" v="9693" actId="478"/>
          <ac:picMkLst>
            <pc:docMk/>
            <pc:sldMk cId="440538981" sldId="563"/>
            <ac:picMk id="19" creationId="{B70C2070-3207-6F51-4BDB-C783D999E5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41853" y="1034706"/>
            <a:ext cx="11768010" cy="48890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using hazard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maps sampled water depths to asset-specific fragility curves, estimates downtime via repair-time distributions (plus flood duration), and aggregates lost gas/power supply and affected population shares.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years are cancelled and penalized.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wall cost model. If the yearly spend exceeds the budget, the most expensive increments are deleted until feasible.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mostly standard values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  <a:blipFill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BF39-81F8-F815-4C40-260A687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B8CB3-3F1B-091C-F990-1B271111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04BB-E1A7-7CFD-FF41-E274F6BB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3A7F-D759-2A1A-9A49-067BABA4E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620802"/>
            <a:ext cx="10861356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REFINE THE CASE STUDY (</a:t>
            </a:r>
            <a:r>
              <a:rPr lang="en-US" sz="2000" dirty="0">
                <a:highlight>
                  <a:srgbClr val="FFFF00"/>
                </a:highlight>
              </a:rPr>
              <a:t>deadline Friday 31/10</a:t>
            </a:r>
            <a:r>
              <a:rPr lang="en-US" sz="20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Add share residential-industrial for each county - Santi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Eliminate Jefferson and add more PVs with coordinates - Thomas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 the hazard maps with the new coordinates - Ste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environment -&gt; 4 plots at 4 different years and see distributions of failure probabilities of each asset -&gt; see most vulnerable assets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optimization -&gt; try with different weights and see the shifts in the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Deadline Wednesday 5/11</a:t>
            </a:r>
          </a:p>
        </p:txBody>
      </p:sp>
    </p:spTree>
    <p:extLst>
      <p:ext uri="{BB962C8B-B14F-4D97-AF65-F5344CB8AC3E}">
        <p14:creationId xmlns:p14="http://schemas.microsoft.com/office/powerpoint/2010/main" val="212335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pic>
        <p:nvPicPr>
          <p:cNvPr id="6" name="Picture 5" descr="A map of the coast&#10;&#10;AI-generated content may be incorrect.">
            <a:extLst>
              <a:ext uri="{FF2B5EF4-FFF2-40B4-BE49-F238E27FC236}">
                <a16:creationId xmlns:a16="http://schemas.microsoft.com/office/drawing/2014/main" id="{B042CF7F-BB34-0691-5629-3B403B84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68" y="0"/>
            <a:ext cx="6408454" cy="66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16511</TotalTime>
  <Words>426</Words>
  <Application>Microsoft Macintosh PowerPoint</Application>
  <PresentationFormat>Widescreen</PresentationFormat>
  <Paragraphs>43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Cambria Math</vt:lpstr>
      <vt:lpstr>Calibri</vt:lpstr>
      <vt:lpstr>Manrope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TODO list</vt:lpstr>
      <vt:lpstr>Possible extensions for journal</vt:lpstr>
      <vt:lpstr>Environment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2025-11-03T20:10:17Z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